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51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48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6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71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441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4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421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851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057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390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20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FBFB8-6E2F-496F-BDAC-C33E89191B46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CE668-E17F-41E2-BAB6-B58A1B16E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22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1916832"/>
            <a:ext cx="77048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err="1"/>
              <a:t>Өрт</a:t>
            </a:r>
            <a:r>
              <a:rPr lang="ru-RU" sz="5400" b="1" dirty="0"/>
              <a:t> </a:t>
            </a:r>
            <a:r>
              <a:rPr lang="ru-RU" sz="5400" b="1" dirty="0" err="1"/>
              <a:t>қауіпсіздігі</a:t>
            </a:r>
            <a:r>
              <a:rPr lang="ru-RU" sz="5400" b="1" dirty="0"/>
              <a:t> </a:t>
            </a:r>
            <a:r>
              <a:rPr lang="ru-RU" sz="5400" b="1" dirty="0" err="1"/>
              <a:t>туралы</a:t>
            </a:r>
            <a:r>
              <a:rPr lang="ru-RU" sz="5400" b="1" dirty="0"/>
              <a:t> </a:t>
            </a:r>
            <a:r>
              <a:rPr lang="ru-RU" sz="5400" b="1" dirty="0" err="1"/>
              <a:t>жалпы</a:t>
            </a:r>
            <a:r>
              <a:rPr lang="ru-RU" sz="5400" b="1" dirty="0"/>
              <a:t> </a:t>
            </a:r>
            <a:r>
              <a:rPr lang="ru-RU" sz="5400" b="1" dirty="0" err="1"/>
              <a:t>ережелер</a:t>
            </a:r>
            <a:r>
              <a:rPr lang="ru-RU" sz="5400" b="1" dirty="0"/>
              <a:t> мен </a:t>
            </a:r>
            <a:r>
              <a:rPr lang="ru-RU" sz="5400" b="1" dirty="0" err="1"/>
              <a:t>мәліметтер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33537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47000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38338"/>
          </a:xfrm>
        </p:spPr>
        <p:txBody>
          <a:bodyPr>
            <a:noAutofit/>
          </a:bodyPr>
          <a:lstStyle/>
          <a:p>
            <a:r>
              <a:rPr lang="ru-RU" sz="2800" b="1" dirty="0"/>
              <a:t>ӨРТ ДЕГЕНІМІЗ НЕ?</a:t>
            </a:r>
            <a:br>
              <a:rPr lang="ru-RU" sz="2800" b="1" dirty="0"/>
            </a:br>
            <a:r>
              <a:rPr lang="ru-RU" sz="2800" dirty="0">
                <a:solidFill>
                  <a:srgbClr val="FF0000"/>
                </a:solidFill>
              </a:rPr>
              <a:t>ӨРТ</a:t>
            </a:r>
            <a:r>
              <a:rPr lang="ru-RU" sz="2800" dirty="0"/>
              <a:t>-</a:t>
            </a:r>
            <a:r>
              <a:rPr lang="ru-RU" sz="2800" dirty="0" err="1"/>
              <a:t>бұл</a:t>
            </a:r>
            <a:r>
              <a:rPr lang="ru-RU" sz="2800" dirty="0"/>
              <a:t> </a:t>
            </a:r>
            <a:r>
              <a:rPr lang="ru-RU" sz="2800" dirty="0" err="1"/>
              <a:t>заттық</a:t>
            </a:r>
            <a:r>
              <a:rPr lang="ru-RU" sz="2800" dirty="0"/>
              <a:t> </a:t>
            </a:r>
            <a:r>
              <a:rPr lang="ru-RU" sz="2800" dirty="0" err="1"/>
              <a:t>құндылықтарды</a:t>
            </a:r>
            <a:r>
              <a:rPr lang="ru-RU" sz="2800" dirty="0"/>
              <a:t> </a:t>
            </a:r>
            <a:r>
              <a:rPr lang="ru-RU" sz="2800" dirty="0" err="1"/>
              <a:t>жоятын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/>
              <a:t>адамдардың</a:t>
            </a:r>
            <a:r>
              <a:rPr lang="ru-RU" sz="2800" dirty="0"/>
              <a:t> </a:t>
            </a:r>
            <a:r>
              <a:rPr lang="ru-RU" sz="2800" dirty="0" err="1"/>
              <a:t>өміріне</a:t>
            </a:r>
            <a:r>
              <a:rPr lang="ru-RU" sz="2800" dirty="0"/>
              <a:t> </a:t>
            </a:r>
            <a:r>
              <a:rPr lang="ru-RU" sz="2800" dirty="0" err="1"/>
              <a:t>қауіп-қатер</a:t>
            </a:r>
            <a:r>
              <a:rPr lang="ru-RU" sz="2800" dirty="0"/>
              <a:t> </a:t>
            </a:r>
            <a:r>
              <a:rPr lang="ru-RU" sz="2800" dirty="0" err="1"/>
              <a:t>туғызатын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/>
              <a:t>жанудың</a:t>
            </a:r>
            <a:r>
              <a:rPr lang="ru-RU" sz="2800" dirty="0"/>
              <a:t> </a:t>
            </a:r>
            <a:r>
              <a:rPr lang="ru-RU" sz="2800" dirty="0" err="1"/>
              <a:t>бақылауға</a:t>
            </a:r>
            <a:r>
              <a:rPr lang="ru-RU" sz="2800" dirty="0"/>
              <a:t> </a:t>
            </a:r>
            <a:r>
              <a:rPr lang="ru-RU" sz="2800" dirty="0" err="1"/>
              <a:t>алынбайтын</a:t>
            </a:r>
            <a:r>
              <a:rPr lang="ru-RU" sz="2800" dirty="0"/>
              <a:t> </a:t>
            </a:r>
            <a:r>
              <a:rPr lang="ru-RU" sz="2800" dirty="0" err="1"/>
              <a:t>үрдісі</a:t>
            </a:r>
            <a:r>
              <a:rPr lang="ru-RU" sz="2800" dirty="0"/>
              <a:t>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/>
              <a:t>Өртті</a:t>
            </a:r>
            <a:r>
              <a:rPr lang="ru-RU" sz="2800" dirty="0"/>
              <a:t> </a:t>
            </a:r>
            <a:r>
              <a:rPr lang="ru-RU" sz="2800" dirty="0" err="1"/>
              <a:t>сөндіруден</a:t>
            </a:r>
            <a:r>
              <a:rPr lang="ru-RU" sz="2800" dirty="0"/>
              <a:t> </a:t>
            </a:r>
            <a:r>
              <a:rPr lang="ru-RU" sz="2800" dirty="0" err="1"/>
              <a:t>гөрі</a:t>
            </a:r>
            <a:r>
              <a:rPr lang="ru-RU" sz="2800" dirty="0"/>
              <a:t>, </a:t>
            </a:r>
            <a:r>
              <a:rPr lang="ru-RU" sz="2800" dirty="0" err="1"/>
              <a:t>алдын</a:t>
            </a:r>
            <a:r>
              <a:rPr lang="ru-RU" sz="2800" dirty="0"/>
              <a:t> </a:t>
            </a:r>
            <a:r>
              <a:rPr lang="ru-RU" sz="2800" dirty="0" err="1"/>
              <a:t>алу</a:t>
            </a:r>
            <a:r>
              <a:rPr lang="ru-RU" sz="2800" dirty="0"/>
              <a:t> </a:t>
            </a:r>
            <a:r>
              <a:rPr lang="ru-RU" sz="2800" dirty="0" err="1"/>
              <a:t>анағұрлым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/>
              <a:t>жеңілдірек</a:t>
            </a:r>
            <a:r>
              <a:rPr lang="ru-RU" sz="2800" dirty="0"/>
              <a:t>. </a:t>
            </a:r>
            <a:r>
              <a:rPr lang="ru-RU" sz="2800" dirty="0" err="1"/>
              <a:t>Сондықтан</a:t>
            </a:r>
            <a:r>
              <a:rPr lang="ru-RU" sz="2800" dirty="0"/>
              <a:t> </a:t>
            </a:r>
            <a:r>
              <a:rPr lang="ru-RU" sz="2800" dirty="0" err="1"/>
              <a:t>барлық</a:t>
            </a:r>
            <a:r>
              <a:rPr lang="ru-RU" sz="2800" dirty="0"/>
              <a:t> </a:t>
            </a:r>
            <a:r>
              <a:rPr lang="ru-RU" sz="2800" dirty="0" err="1"/>
              <a:t>сақтық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/>
              <a:t>шараларын</a:t>
            </a:r>
            <a:r>
              <a:rPr lang="ru-RU" sz="2800" dirty="0"/>
              <a:t> </a:t>
            </a:r>
            <a:r>
              <a:rPr lang="ru-RU" sz="2800" dirty="0" err="1"/>
              <a:t>сақтау</a:t>
            </a:r>
            <a:r>
              <a:rPr lang="ru-RU" sz="2800" dirty="0"/>
              <a:t> </a:t>
            </a:r>
            <a:r>
              <a:rPr lang="ru-RU" sz="2800" dirty="0" err="1"/>
              <a:t>қажет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294538"/>
            <a:ext cx="6120680" cy="3545278"/>
          </a:xfrm>
        </p:spPr>
      </p:pic>
    </p:spTree>
    <p:extLst>
      <p:ext uri="{BB962C8B-B14F-4D97-AF65-F5344CB8AC3E}">
        <p14:creationId xmlns:p14="http://schemas.microsoft.com/office/powerpoint/2010/main" val="334393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9744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47000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231031"/>
            <a:ext cx="885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ӨРТ КЕЗІНДЕ НЕ ІСТЕУ КЕРЕК?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2808312" cy="580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987825" y="1108435"/>
            <a:ext cx="61561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</a:t>
            </a:r>
            <a:r>
              <a:rPr lang="en-US" sz="1600" dirty="0" smtClean="0"/>
              <a:t>         </a:t>
            </a:r>
            <a:r>
              <a:rPr lang="ru-RU" sz="1600" dirty="0" err="1" smtClean="0"/>
              <a:t>Өртті</a:t>
            </a:r>
            <a:r>
              <a:rPr lang="ru-RU" sz="1600" dirty="0" smtClean="0"/>
              <a:t> </a:t>
            </a:r>
            <a:r>
              <a:rPr lang="ru-RU" sz="1600" dirty="0" err="1"/>
              <a:t>сумен</a:t>
            </a:r>
            <a:r>
              <a:rPr lang="ru-RU" sz="1600" dirty="0"/>
              <a:t> </a:t>
            </a:r>
            <a:r>
              <a:rPr lang="ru-RU" sz="1600" dirty="0" err="1"/>
              <a:t>өшіру</a:t>
            </a:r>
            <a:r>
              <a:rPr lang="ru-RU" sz="1600" dirty="0"/>
              <a:t> </a:t>
            </a:r>
            <a:r>
              <a:rPr lang="ru-RU" sz="1600" dirty="0" err="1"/>
              <a:t>тиімсіз</a:t>
            </a:r>
            <a:r>
              <a:rPr lang="ru-RU" sz="1600" dirty="0"/>
              <a:t>. </a:t>
            </a:r>
            <a:r>
              <a:rPr lang="ru-RU" sz="1600" dirty="0" err="1"/>
              <a:t>Ең</a:t>
            </a:r>
            <a:r>
              <a:rPr lang="ru-RU" sz="1600" dirty="0"/>
              <a:t> </a:t>
            </a:r>
            <a:r>
              <a:rPr lang="ru-RU" sz="1600" dirty="0" err="1"/>
              <a:t>дұрысы</a:t>
            </a:r>
            <a:r>
              <a:rPr lang="ru-RU" sz="1600" dirty="0"/>
              <a:t>, </a:t>
            </a:r>
            <a:r>
              <a:rPr lang="ru-RU" sz="1600" dirty="0" err="1" smtClean="0"/>
              <a:t>өрт</a:t>
            </a:r>
            <a:r>
              <a:rPr lang="en-US" sz="1600" dirty="0" smtClean="0"/>
              <a:t> </a:t>
            </a:r>
            <a:r>
              <a:rPr lang="ru-RU" sz="1600" dirty="0" err="1" smtClean="0"/>
              <a:t>сөндіргішті</a:t>
            </a:r>
            <a:r>
              <a:rPr lang="ru-RU" sz="1600" dirty="0" smtClean="0"/>
              <a:t> </a:t>
            </a:r>
            <a:r>
              <a:rPr lang="en-US" sz="1600" dirty="0"/>
              <a:t> </a:t>
            </a:r>
            <a:r>
              <a:rPr lang="ru-RU" sz="1600" dirty="0" err="1" smtClean="0"/>
              <a:t>пайдалану</a:t>
            </a:r>
            <a:r>
              <a:rPr lang="ru-RU" sz="1600" dirty="0"/>
              <a:t>, ал </a:t>
            </a:r>
            <a:r>
              <a:rPr lang="ru-RU" sz="1600" dirty="0" err="1"/>
              <a:t>ол</a:t>
            </a:r>
            <a:r>
              <a:rPr lang="ru-RU" sz="1600" dirty="0"/>
              <a:t> </a:t>
            </a:r>
            <a:r>
              <a:rPr lang="ru-RU" sz="1600" dirty="0" err="1"/>
              <a:t>жоқ</a:t>
            </a:r>
            <a:r>
              <a:rPr lang="ru-RU" sz="1600" dirty="0"/>
              <a:t> </a:t>
            </a:r>
            <a:r>
              <a:rPr lang="ru-RU" sz="1600" dirty="0" err="1"/>
              <a:t>болған</a:t>
            </a:r>
            <a:r>
              <a:rPr lang="ru-RU" sz="1600" dirty="0"/>
              <a:t> </a:t>
            </a:r>
            <a:r>
              <a:rPr lang="ru-RU" sz="1600" dirty="0" err="1"/>
              <a:t>жағдайда</a:t>
            </a:r>
            <a:r>
              <a:rPr lang="ru-RU" sz="1600" dirty="0"/>
              <a:t>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 smtClean="0"/>
              <a:t>-</a:t>
            </a:r>
            <a:r>
              <a:rPr lang="ru-RU" sz="1600" dirty="0" err="1" smtClean="0"/>
              <a:t>Сүлгімен</a:t>
            </a:r>
            <a:r>
              <a:rPr lang="ru-RU" sz="1600" dirty="0"/>
              <a:t>, </a:t>
            </a:r>
            <a:r>
              <a:rPr lang="ru-RU" sz="1600" dirty="0" err="1"/>
              <a:t>көрпемен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/>
              <a:t>-</a:t>
            </a:r>
            <a:r>
              <a:rPr lang="ru-RU" sz="1600" dirty="0" err="1" smtClean="0"/>
              <a:t>Құммен</a:t>
            </a:r>
            <a:r>
              <a:rPr lang="ru-RU" sz="1600" dirty="0" smtClean="0"/>
              <a:t> </a:t>
            </a:r>
            <a:r>
              <a:rPr lang="ru-RU" sz="1600" dirty="0" err="1"/>
              <a:t>өшіру</a:t>
            </a:r>
            <a:r>
              <a:rPr lang="ru-RU" sz="1600" dirty="0"/>
              <a:t> </a:t>
            </a:r>
            <a:r>
              <a:rPr lang="ru-RU" sz="1600" dirty="0" err="1"/>
              <a:t>керек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 smtClean="0"/>
              <a:t>         </a:t>
            </a:r>
            <a:r>
              <a:rPr lang="ru-RU" sz="1600" dirty="0" err="1" smtClean="0"/>
              <a:t>Егер</a:t>
            </a:r>
            <a:r>
              <a:rPr lang="ru-RU" sz="1600" dirty="0" smtClean="0"/>
              <a:t> </a:t>
            </a:r>
            <a:r>
              <a:rPr lang="ru-RU" sz="1600" dirty="0" err="1"/>
              <a:t>өрт</a:t>
            </a:r>
            <a:r>
              <a:rPr lang="ru-RU" sz="1600" dirty="0"/>
              <a:t> </a:t>
            </a:r>
            <a:r>
              <a:rPr lang="ru-RU" sz="1600" dirty="0" err="1"/>
              <a:t>бір</a:t>
            </a:r>
            <a:r>
              <a:rPr lang="ru-RU" sz="1600" dirty="0"/>
              <a:t> </a:t>
            </a:r>
            <a:r>
              <a:rPr lang="ru-RU" sz="1600" dirty="0" err="1"/>
              <a:t>бөлмеде</a:t>
            </a:r>
            <a:r>
              <a:rPr lang="ru-RU" sz="1600" dirty="0"/>
              <a:t> </a:t>
            </a:r>
            <a:r>
              <a:rPr lang="ru-RU" sz="1600" dirty="0" err="1"/>
              <a:t>басталса</a:t>
            </a:r>
            <a:r>
              <a:rPr lang="ru-RU" sz="1600" dirty="0"/>
              <a:t>, </a:t>
            </a:r>
            <a:r>
              <a:rPr lang="ru-RU" sz="1600" dirty="0" err="1"/>
              <a:t>онда</a:t>
            </a:r>
            <a:r>
              <a:rPr lang="ru-RU" sz="1600" dirty="0"/>
              <a:t> </a:t>
            </a:r>
            <a:r>
              <a:rPr lang="ru-RU" sz="1600" dirty="0" err="1" smtClean="0"/>
              <a:t>басқа</a:t>
            </a:r>
            <a:r>
              <a:rPr lang="en-US" sz="1600" dirty="0"/>
              <a:t> </a:t>
            </a:r>
            <a:r>
              <a:rPr lang="ru-RU" sz="1600" dirty="0" err="1" smtClean="0"/>
              <a:t>бөлмелерге</a:t>
            </a:r>
            <a:r>
              <a:rPr lang="ru-RU" sz="1600" dirty="0" smtClean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саты</a:t>
            </a:r>
            <a:r>
              <a:rPr lang="ru-RU" sz="1600" dirty="0"/>
              <a:t> </a:t>
            </a:r>
            <a:r>
              <a:rPr lang="ru-RU" sz="1600" dirty="0" err="1"/>
              <a:t>алаңына</a:t>
            </a:r>
            <a:r>
              <a:rPr lang="ru-RU" sz="1600" dirty="0"/>
              <a:t> </a:t>
            </a:r>
            <a:r>
              <a:rPr lang="ru-RU" sz="1600" dirty="0" err="1"/>
              <a:t>тарап</a:t>
            </a:r>
            <a:r>
              <a:rPr lang="ru-RU" sz="1600" dirty="0"/>
              <a:t> </a:t>
            </a:r>
            <a:r>
              <a:rPr lang="ru-RU" sz="1600" dirty="0" err="1"/>
              <a:t>кетпеуі</a:t>
            </a:r>
            <a:r>
              <a:rPr lang="ru-RU" sz="1600" dirty="0"/>
              <a:t> </a:t>
            </a:r>
            <a:r>
              <a:rPr lang="ru-RU" sz="1600" dirty="0" err="1" smtClean="0"/>
              <a:t>үшін</a:t>
            </a:r>
            <a:r>
              <a:rPr lang="en-US" sz="1600" dirty="0"/>
              <a:t> </a:t>
            </a:r>
            <a:r>
              <a:rPr lang="ru-RU" sz="1600" dirty="0" err="1" smtClean="0"/>
              <a:t>есігін</a:t>
            </a:r>
            <a:r>
              <a:rPr lang="ru-RU" sz="1600" dirty="0" smtClean="0"/>
              <a:t> </a:t>
            </a:r>
            <a:r>
              <a:rPr lang="ru-RU" sz="1600" dirty="0" err="1"/>
              <a:t>мықтап</a:t>
            </a:r>
            <a:r>
              <a:rPr lang="ru-RU" sz="1600" dirty="0"/>
              <a:t> </a:t>
            </a:r>
            <a:r>
              <a:rPr lang="ru-RU" sz="1600" dirty="0" err="1"/>
              <a:t>жауып</a:t>
            </a:r>
            <a:r>
              <a:rPr lang="ru-RU" sz="1600" dirty="0"/>
              <a:t> </a:t>
            </a:r>
            <a:r>
              <a:rPr lang="ru-RU" sz="1600" dirty="0" err="1"/>
              <a:t>қою</a:t>
            </a:r>
            <a:r>
              <a:rPr lang="ru-RU" sz="1600" dirty="0"/>
              <a:t> </a:t>
            </a:r>
            <a:r>
              <a:rPr lang="ru-RU" sz="1600" dirty="0" err="1"/>
              <a:t>керек</a:t>
            </a:r>
            <a:r>
              <a:rPr lang="ru-RU" sz="1600" dirty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 smtClean="0"/>
              <a:t>         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</a:t>
            </a:r>
            <a:r>
              <a:rPr lang="ru-RU" sz="1600" dirty="0" err="1" smtClean="0"/>
              <a:t>Өртті</a:t>
            </a:r>
            <a:r>
              <a:rPr lang="en-US" sz="1600" dirty="0" smtClean="0"/>
              <a:t> </a:t>
            </a:r>
            <a:r>
              <a:rPr lang="ru-RU" sz="1600" dirty="0" err="1" smtClean="0"/>
              <a:t>өшіруге</a:t>
            </a:r>
            <a:r>
              <a:rPr lang="en-US" sz="1600" dirty="0"/>
              <a:t> </a:t>
            </a:r>
            <a:r>
              <a:rPr lang="ru-RU" sz="1600" dirty="0" err="1" smtClean="0"/>
              <a:t>шамаңыз</a:t>
            </a:r>
            <a:r>
              <a:rPr lang="en-US" sz="1600" dirty="0"/>
              <a:t> </a:t>
            </a:r>
            <a:r>
              <a:rPr lang="ru-RU" sz="1600" dirty="0" err="1" smtClean="0"/>
              <a:t>кемегендігін</a:t>
            </a:r>
            <a:r>
              <a:rPr lang="en-US" sz="1600" dirty="0"/>
              <a:t> </a:t>
            </a:r>
            <a:r>
              <a:rPr lang="ru-RU" sz="1600" dirty="0" err="1" smtClean="0"/>
              <a:t>байқасаңыздар</a:t>
            </a:r>
            <a:r>
              <a:rPr lang="ru-RU" sz="1600" dirty="0"/>
              <a:t>, </a:t>
            </a:r>
            <a:r>
              <a:rPr lang="ru-RU" sz="1600" dirty="0" err="1"/>
              <a:t>ол</a:t>
            </a:r>
            <a:r>
              <a:rPr lang="ru-RU" sz="1600" dirty="0"/>
              <a:t> </a:t>
            </a:r>
            <a:r>
              <a:rPr lang="ru-RU" sz="1600" dirty="0" err="1"/>
              <a:t>жерден</a:t>
            </a:r>
            <a:r>
              <a:rPr lang="ru-RU" sz="1600" dirty="0"/>
              <a:t> </a:t>
            </a:r>
            <a:r>
              <a:rPr lang="ru-RU" sz="1600" dirty="0" err="1"/>
              <a:t>тезірек</a:t>
            </a:r>
            <a:r>
              <a:rPr lang="ru-RU" sz="1600" dirty="0"/>
              <a:t> </a:t>
            </a:r>
            <a:r>
              <a:rPr lang="ru-RU" sz="1600" dirty="0" err="1"/>
              <a:t>кетіңіздер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 smtClean="0"/>
              <a:t>           </a:t>
            </a:r>
            <a:r>
              <a:rPr lang="ru-RU" sz="1600" dirty="0" err="1" smtClean="0"/>
              <a:t>Өрт</a:t>
            </a:r>
            <a:r>
              <a:rPr lang="ru-RU" sz="1600" dirty="0" smtClean="0"/>
              <a:t> </a:t>
            </a:r>
            <a:r>
              <a:rPr lang="ru-RU" sz="1600" dirty="0" err="1"/>
              <a:t>кезінде</a:t>
            </a:r>
            <a:r>
              <a:rPr lang="ru-RU" sz="1600" dirty="0"/>
              <a:t> </a:t>
            </a:r>
            <a:r>
              <a:rPr lang="ru-RU" sz="1600" dirty="0" err="1"/>
              <a:t>лифтіні</a:t>
            </a:r>
            <a:r>
              <a:rPr lang="ru-RU" sz="1600" dirty="0"/>
              <a:t> </a:t>
            </a:r>
            <a:r>
              <a:rPr lang="ru-RU" sz="1600" dirty="0" err="1"/>
              <a:t>пайдалануға</a:t>
            </a:r>
            <a:r>
              <a:rPr lang="ru-RU" sz="1600" dirty="0"/>
              <a:t> </a:t>
            </a:r>
            <a:r>
              <a:rPr lang="ru-RU" sz="1600" dirty="0" err="1" smtClean="0"/>
              <a:t>тыйым</a:t>
            </a:r>
            <a:r>
              <a:rPr lang="en-US" sz="1600" dirty="0"/>
              <a:t> </a:t>
            </a:r>
            <a:r>
              <a:rPr lang="ru-RU" sz="1600" dirty="0" err="1" smtClean="0"/>
              <a:t>салынады</a:t>
            </a:r>
            <a:r>
              <a:rPr lang="ru-RU" sz="1600" dirty="0"/>
              <a:t>, </a:t>
            </a:r>
            <a:r>
              <a:rPr lang="ru-RU" sz="1600" dirty="0" err="1"/>
              <a:t>өйткені</a:t>
            </a:r>
            <a:r>
              <a:rPr lang="ru-RU" sz="1600" dirty="0"/>
              <a:t> оны </a:t>
            </a:r>
            <a:r>
              <a:rPr lang="ru-RU" sz="1600" dirty="0" err="1"/>
              <a:t>кез-келген</a:t>
            </a:r>
            <a:r>
              <a:rPr lang="ru-RU" sz="1600" dirty="0"/>
              <a:t> </a:t>
            </a:r>
            <a:r>
              <a:rPr lang="ru-RU" sz="1600" dirty="0" err="1" smtClean="0"/>
              <a:t>уақытта</a:t>
            </a:r>
            <a:r>
              <a:rPr lang="en-US" sz="1600" dirty="0"/>
              <a:t> </a:t>
            </a:r>
            <a:r>
              <a:rPr lang="ru-RU" sz="1600" dirty="0" err="1" smtClean="0"/>
              <a:t>тоқтатып</a:t>
            </a:r>
            <a:r>
              <a:rPr lang="ru-RU" sz="1600" dirty="0" smtClean="0"/>
              <a:t> </a:t>
            </a:r>
            <a:r>
              <a:rPr lang="ru-RU" sz="1600" dirty="0" err="1"/>
              <a:t>қояды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 smtClean="0"/>
              <a:t>           </a:t>
            </a:r>
            <a:r>
              <a:rPr lang="ru-RU" sz="1600" dirty="0" err="1" smtClean="0"/>
              <a:t>Егер</a:t>
            </a:r>
            <a:r>
              <a:rPr lang="ru-RU" sz="1600" dirty="0" smtClean="0"/>
              <a:t> </a:t>
            </a:r>
            <a:r>
              <a:rPr lang="ru-RU" sz="1600" dirty="0" err="1"/>
              <a:t>өрт</a:t>
            </a:r>
            <a:r>
              <a:rPr lang="ru-RU" sz="1600" dirty="0"/>
              <a:t> </a:t>
            </a:r>
            <a:r>
              <a:rPr lang="ru-RU" sz="1600" dirty="0" err="1"/>
              <a:t>пәтерде</a:t>
            </a:r>
            <a:r>
              <a:rPr lang="ru-RU" sz="1600" dirty="0"/>
              <a:t> </a:t>
            </a:r>
            <a:r>
              <a:rPr lang="ru-RU" sz="1600" dirty="0" err="1"/>
              <a:t>шықса</a:t>
            </a:r>
            <a:r>
              <a:rPr lang="ru-RU" sz="1600" dirty="0"/>
              <a:t>, </a:t>
            </a:r>
            <a:r>
              <a:rPr lang="ru-RU" sz="1600" dirty="0" err="1"/>
              <a:t>ең</a:t>
            </a:r>
            <a:r>
              <a:rPr lang="ru-RU" sz="1600" dirty="0"/>
              <a:t> </a:t>
            </a:r>
            <a:r>
              <a:rPr lang="ru-RU" sz="1600" dirty="0" err="1"/>
              <a:t>қауіпсіз</a:t>
            </a:r>
            <a:r>
              <a:rPr lang="ru-RU" sz="1600" dirty="0"/>
              <a:t> </a:t>
            </a:r>
            <a:r>
              <a:rPr lang="ru-RU" sz="1600" dirty="0" err="1"/>
              <a:t>орынбалкон</a:t>
            </a:r>
            <a:r>
              <a:rPr lang="ru-RU" sz="1600" dirty="0"/>
              <a:t> </a:t>
            </a:r>
            <a:r>
              <a:rPr lang="ru-RU" sz="1600" dirty="0" err="1"/>
              <a:t>немесе</a:t>
            </a:r>
            <a:r>
              <a:rPr lang="ru-RU" sz="1600" dirty="0"/>
              <a:t> </a:t>
            </a:r>
            <a:r>
              <a:rPr lang="ru-RU" sz="1600" dirty="0" err="1" smtClean="0"/>
              <a:t>терезенің</a:t>
            </a:r>
            <a:r>
              <a:rPr lang="en-US" sz="1600" dirty="0" smtClean="0"/>
              <a:t> </a:t>
            </a:r>
            <a:r>
              <a:rPr lang="ru-RU" sz="1600" dirty="0" err="1" smtClean="0"/>
              <a:t>алды</a:t>
            </a:r>
            <a:r>
              <a:rPr lang="ru-RU" sz="1600" dirty="0"/>
              <a:t>. </a:t>
            </a:r>
            <a:r>
              <a:rPr lang="ru-RU" sz="1600" dirty="0" err="1"/>
              <a:t>Балконның</a:t>
            </a:r>
            <a:r>
              <a:rPr lang="ru-RU" sz="1600" dirty="0"/>
              <a:t> </a:t>
            </a:r>
            <a:r>
              <a:rPr lang="ru-RU" sz="1600" dirty="0" err="1" smtClean="0"/>
              <a:t>терезесін</a:t>
            </a:r>
            <a:r>
              <a:rPr lang="en-US" sz="1600" dirty="0"/>
              <a:t> </a:t>
            </a:r>
            <a:r>
              <a:rPr lang="ru-RU" sz="1600" dirty="0" err="1" smtClean="0"/>
              <a:t>сақтықпен</a:t>
            </a:r>
            <a:r>
              <a:rPr lang="ru-RU" sz="1600" dirty="0" smtClean="0"/>
              <a:t> </a:t>
            </a:r>
            <a:r>
              <a:rPr lang="ru-RU" sz="1600" dirty="0" err="1"/>
              <a:t>ашыңыз</a:t>
            </a:r>
            <a:r>
              <a:rPr lang="ru-RU" sz="1600" dirty="0"/>
              <a:t>, </a:t>
            </a:r>
            <a:r>
              <a:rPr lang="ru-RU" sz="1600" dirty="0" err="1"/>
              <a:t>кіріп</a:t>
            </a:r>
            <a:r>
              <a:rPr lang="ru-RU" sz="1600" dirty="0"/>
              <a:t> </a:t>
            </a:r>
            <a:r>
              <a:rPr lang="ru-RU" sz="1600" dirty="0" err="1"/>
              <a:t>келген</a:t>
            </a:r>
            <a:r>
              <a:rPr lang="ru-RU" sz="1600" dirty="0"/>
              <a:t> таза </a:t>
            </a:r>
            <a:r>
              <a:rPr lang="ru-RU" sz="1600" dirty="0" err="1" smtClean="0"/>
              <a:t>ауадан</a:t>
            </a:r>
            <a:r>
              <a:rPr lang="en-US" sz="1600" dirty="0"/>
              <a:t> </a:t>
            </a:r>
            <a:r>
              <a:rPr lang="ru-RU" sz="1600" dirty="0" err="1" smtClean="0"/>
              <a:t>жалын</a:t>
            </a:r>
            <a:r>
              <a:rPr lang="en-US" sz="1600" dirty="0"/>
              <a:t> </a:t>
            </a:r>
            <a:r>
              <a:rPr lang="ru-RU" sz="1600" dirty="0" err="1" smtClean="0"/>
              <a:t>күшейіп</a:t>
            </a:r>
            <a:r>
              <a:rPr lang="ru-RU" sz="1600" dirty="0" smtClean="0"/>
              <a:t> </a:t>
            </a:r>
            <a:r>
              <a:rPr lang="ru-RU" sz="1600" dirty="0" err="1"/>
              <a:t>кетуі</a:t>
            </a:r>
            <a:r>
              <a:rPr lang="ru-RU" sz="1600" dirty="0"/>
              <a:t> </a:t>
            </a:r>
            <a:r>
              <a:rPr lang="ru-RU" sz="1600" dirty="0" err="1"/>
              <a:t>мүмкін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 smtClean="0"/>
              <a:t>           </a:t>
            </a:r>
            <a:r>
              <a:rPr lang="ru-RU" sz="1600" dirty="0" err="1" smtClean="0"/>
              <a:t>Өз</a:t>
            </a:r>
            <a:r>
              <a:rPr lang="ru-RU" sz="1600" dirty="0" smtClean="0"/>
              <a:t> </a:t>
            </a:r>
            <a:r>
              <a:rPr lang="ru-RU" sz="1600" dirty="0" err="1"/>
              <a:t>бетіңізше</a:t>
            </a:r>
            <a:r>
              <a:rPr lang="ru-RU" sz="1600" dirty="0"/>
              <a:t> </a:t>
            </a:r>
            <a:r>
              <a:rPr lang="ru-RU" sz="1600" dirty="0" err="1"/>
              <a:t>шығу</a:t>
            </a:r>
            <a:r>
              <a:rPr lang="ru-RU" sz="1600" dirty="0"/>
              <a:t> </a:t>
            </a:r>
            <a:r>
              <a:rPr lang="ru-RU" sz="1600" dirty="0" err="1"/>
              <a:t>мүмкін</a:t>
            </a:r>
            <a:r>
              <a:rPr lang="ru-RU" sz="1600" dirty="0"/>
              <a:t> </a:t>
            </a:r>
            <a:r>
              <a:rPr lang="ru-RU" sz="1600" dirty="0" err="1"/>
              <a:t>болмаған</a:t>
            </a:r>
            <a:r>
              <a:rPr lang="ru-RU" sz="1600" dirty="0"/>
              <a:t> </a:t>
            </a:r>
            <a:r>
              <a:rPr lang="ru-RU" sz="1600" dirty="0" err="1" smtClean="0"/>
              <a:t>жағдайда</a:t>
            </a:r>
            <a:r>
              <a:rPr lang="ru-RU" sz="1600" dirty="0" smtClean="0"/>
              <a:t>,</a:t>
            </a:r>
            <a:r>
              <a:rPr lang="en-US" sz="1600" dirty="0"/>
              <a:t> </a:t>
            </a:r>
            <a:r>
              <a:rPr lang="ru-RU" sz="1600" dirty="0" err="1" smtClean="0"/>
              <a:t>көмек</a:t>
            </a:r>
            <a:r>
              <a:rPr lang="ru-RU" sz="1600" dirty="0" smtClean="0"/>
              <a:t> </a:t>
            </a:r>
            <a:r>
              <a:rPr lang="ru-RU" sz="1600" dirty="0" err="1"/>
              <a:t>келгенге</a:t>
            </a:r>
            <a:r>
              <a:rPr lang="ru-RU" sz="1600" dirty="0"/>
              <a:t> </a:t>
            </a:r>
            <a:r>
              <a:rPr lang="ru-RU" sz="1600" dirty="0" err="1"/>
              <a:t>дейін</a:t>
            </a:r>
            <a:r>
              <a:rPr lang="ru-RU" sz="1600" dirty="0"/>
              <a:t> </a:t>
            </a:r>
            <a:r>
              <a:rPr lang="ru-RU" sz="1600" dirty="0" err="1"/>
              <a:t>сумен</a:t>
            </a:r>
            <a:r>
              <a:rPr lang="ru-RU" sz="1600" dirty="0"/>
              <a:t> </a:t>
            </a:r>
            <a:r>
              <a:rPr lang="ru-RU" sz="1600" dirty="0" err="1"/>
              <a:t>ылған</a:t>
            </a:r>
            <a:r>
              <a:rPr lang="ru-RU" sz="1600" dirty="0"/>
              <a:t> </a:t>
            </a:r>
            <a:r>
              <a:rPr lang="ru-RU" sz="1600" dirty="0" err="1"/>
              <a:t>ғандырылған</a:t>
            </a:r>
            <a:r>
              <a:rPr lang="ru-RU" sz="1600" dirty="0"/>
              <a:t> </a:t>
            </a:r>
            <a:r>
              <a:rPr lang="ru-RU" sz="1600" dirty="0" err="1" smtClean="0"/>
              <a:t>қол</a:t>
            </a:r>
            <a:r>
              <a:rPr lang="en-US" sz="1600" dirty="0"/>
              <a:t> </a:t>
            </a:r>
            <a:r>
              <a:rPr lang="ru-RU" sz="1600" dirty="0" err="1" smtClean="0"/>
              <a:t>орамалымен</a:t>
            </a:r>
            <a:r>
              <a:rPr lang="ru-RU" sz="1600" dirty="0" smtClean="0"/>
              <a:t> </a:t>
            </a:r>
            <a:r>
              <a:rPr lang="ru-RU" sz="1600" dirty="0" err="1"/>
              <a:t>немесе</a:t>
            </a:r>
            <a:r>
              <a:rPr lang="ru-RU" sz="1600" dirty="0"/>
              <a:t> </a:t>
            </a:r>
            <a:r>
              <a:rPr lang="ru-RU" sz="1600" dirty="0" err="1"/>
              <a:t>киім</a:t>
            </a:r>
            <a:r>
              <a:rPr lang="ru-RU" sz="1600" dirty="0"/>
              <a:t> </a:t>
            </a:r>
            <a:r>
              <a:rPr lang="ru-RU" sz="1600" dirty="0" err="1" smtClean="0"/>
              <a:t>жеңімен</a:t>
            </a:r>
            <a:r>
              <a:rPr lang="en-US" sz="1600" dirty="0" smtClean="0"/>
              <a:t> </a:t>
            </a:r>
            <a:r>
              <a:rPr lang="ru-RU" sz="1600" dirty="0" err="1" smtClean="0"/>
              <a:t>мұрындарыңызды</a:t>
            </a:r>
            <a:r>
              <a:rPr lang="en-US" sz="1600" dirty="0"/>
              <a:t> </a:t>
            </a:r>
            <a:r>
              <a:rPr lang="ru-RU" sz="1600" dirty="0" err="1" smtClean="0"/>
              <a:t>және</a:t>
            </a:r>
            <a:r>
              <a:rPr lang="ru-RU" sz="1600" dirty="0" smtClean="0"/>
              <a:t> </a:t>
            </a:r>
            <a:r>
              <a:rPr lang="ru-RU" sz="1600" dirty="0" err="1"/>
              <a:t>ауыздарыңызды</a:t>
            </a:r>
            <a:r>
              <a:rPr lang="ru-RU" sz="1600" dirty="0"/>
              <a:t> </a:t>
            </a:r>
            <a:r>
              <a:rPr lang="ru-RU" sz="1600" dirty="0" err="1"/>
              <a:t>жабыңыздар</a:t>
            </a:r>
            <a:r>
              <a:rPr lang="ru-RU" sz="1600" dirty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 smtClean="0"/>
              <a:t>           </a:t>
            </a:r>
            <a:r>
              <a:rPr lang="ru-RU" sz="1600" dirty="0" err="1" smtClean="0"/>
              <a:t>Өрт</a:t>
            </a:r>
            <a:r>
              <a:rPr lang="ru-RU" sz="1600" dirty="0" smtClean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жану</a:t>
            </a:r>
            <a:r>
              <a:rPr lang="ru-RU" sz="1600" dirty="0"/>
              <a:t> </a:t>
            </a:r>
            <a:r>
              <a:rPr lang="ru-RU" sz="1600" dirty="0" err="1"/>
              <a:t>оқиғасы</a:t>
            </a:r>
            <a:r>
              <a:rPr lang="ru-RU" sz="1600" dirty="0"/>
              <a:t> </a:t>
            </a:r>
            <a:r>
              <a:rPr lang="ru-RU" sz="1600" dirty="0" err="1"/>
              <a:t>болған</a:t>
            </a:r>
            <a:r>
              <a:rPr lang="ru-RU" sz="1600" dirty="0"/>
              <a:t> </a:t>
            </a:r>
            <a:r>
              <a:rPr lang="ru-RU" sz="1600" dirty="0" err="1"/>
              <a:t>кезде</a:t>
            </a:r>
            <a:r>
              <a:rPr lang="ru-RU" sz="1600" dirty="0"/>
              <a:t> тез </a:t>
            </a:r>
            <a:r>
              <a:rPr lang="ru-RU" sz="1600" dirty="0" err="1"/>
              <a:t>арада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телефон </a:t>
            </a:r>
            <a:r>
              <a:rPr lang="ru-RU" sz="1600" dirty="0" err="1"/>
              <a:t>арқылы</a:t>
            </a:r>
            <a:r>
              <a:rPr lang="ru-RU" sz="1600" dirty="0"/>
              <a:t> «101», «112»-ге </a:t>
            </a:r>
            <a:r>
              <a:rPr lang="ru-RU" sz="1600" dirty="0" err="1"/>
              <a:t>хабарласыңыз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686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990" y="52427"/>
            <a:ext cx="4526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БІЛУ МАҢЫЗДЫ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6" y="19508"/>
            <a:ext cx="4489576" cy="683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09989" y="514092"/>
            <a:ext cx="452650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Жану </a:t>
            </a:r>
            <a:r>
              <a:rPr lang="ru-RU" sz="2000" b="1" dirty="0" err="1"/>
              <a:t>кезінде</a:t>
            </a:r>
            <a:r>
              <a:rPr lang="ru-RU" sz="2000" b="1" dirty="0"/>
              <a:t> </a:t>
            </a:r>
            <a:r>
              <a:rPr lang="ru-RU" sz="2000" b="1" dirty="0" err="1"/>
              <a:t>улы</a:t>
            </a:r>
            <a:r>
              <a:rPr lang="ru-RU" sz="2000" b="1" dirty="0"/>
              <a:t> </a:t>
            </a:r>
            <a:r>
              <a:rPr lang="ru-RU" sz="2000" b="1" dirty="0" err="1"/>
              <a:t>газдар</a:t>
            </a:r>
            <a:r>
              <a:rPr lang="ru-RU" sz="2000" b="1" dirty="0"/>
              <a:t> </a:t>
            </a:r>
            <a:r>
              <a:rPr lang="ru-RU" sz="2000" b="1" dirty="0" err="1"/>
              <a:t>бөлінеді</a:t>
            </a:r>
            <a:r>
              <a:rPr lang="ru-RU" sz="2000" dirty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/>
              <a:t>көгертетін</a:t>
            </a:r>
            <a:r>
              <a:rPr lang="ru-RU" dirty="0"/>
              <a:t> </a:t>
            </a:r>
            <a:r>
              <a:rPr lang="ru-RU" dirty="0" err="1"/>
              <a:t>қышқыл</a:t>
            </a:r>
            <a:r>
              <a:rPr lang="ru-RU" dirty="0"/>
              <a:t>, фосген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тағы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да </a:t>
            </a:r>
            <a:r>
              <a:rPr lang="ru-RU" dirty="0" err="1"/>
              <a:t>басқалары</a:t>
            </a:r>
            <a:r>
              <a:rPr lang="ru-RU" dirty="0"/>
              <a:t>, </a:t>
            </a:r>
            <a:r>
              <a:rPr lang="ru-RU" dirty="0" err="1"/>
              <a:t>ауадағы</a:t>
            </a:r>
            <a:r>
              <a:rPr lang="ru-RU" dirty="0"/>
              <a:t> </a:t>
            </a:r>
            <a:r>
              <a:rPr lang="ru-RU" dirty="0" err="1"/>
              <a:t>оттегінің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/>
              <a:t>азаяды</a:t>
            </a:r>
            <a:r>
              <a:rPr lang="ru-RU" dirty="0"/>
              <a:t>. </a:t>
            </a:r>
            <a:r>
              <a:rPr lang="ru-RU" dirty="0" err="1"/>
              <a:t>Яғни</a:t>
            </a:r>
            <a:r>
              <a:rPr lang="ru-RU" dirty="0"/>
              <a:t>, от </a:t>
            </a:r>
            <a:r>
              <a:rPr lang="ru-RU" dirty="0" err="1"/>
              <a:t>қаншалықты</a:t>
            </a:r>
            <a:r>
              <a:rPr lang="ru-RU" dirty="0"/>
              <a:t> </a:t>
            </a:r>
            <a:r>
              <a:rPr lang="ru-RU" dirty="0" err="1"/>
              <a:t>қауіпті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түтін</a:t>
            </a:r>
            <a:r>
              <a:rPr lang="ru-RU" dirty="0"/>
              <a:t> мен </a:t>
            </a:r>
            <a:r>
              <a:rPr lang="ru-RU" dirty="0" err="1"/>
              <a:t>күйік</a:t>
            </a:r>
            <a:r>
              <a:rPr lang="ru-RU" dirty="0"/>
              <a:t> </a:t>
            </a:r>
            <a:r>
              <a:rPr lang="ru-RU" dirty="0" err="1"/>
              <a:t>иісі</a:t>
            </a:r>
            <a:r>
              <a:rPr lang="ru-RU" dirty="0"/>
              <a:t> де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/>
              <a:t>соншалықты</a:t>
            </a:r>
            <a:r>
              <a:rPr lang="ru-RU" dirty="0"/>
              <a:t> </a:t>
            </a:r>
            <a:r>
              <a:rPr lang="ru-RU" dirty="0" err="1"/>
              <a:t>қауіпті</a:t>
            </a:r>
            <a:r>
              <a:rPr lang="ru-RU" dirty="0"/>
              <a:t>. Жану </a:t>
            </a:r>
            <a:r>
              <a:rPr lang="ru-RU" dirty="0" err="1"/>
              <a:t>өнімдерінің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қосылымы</a:t>
            </a:r>
            <a:r>
              <a:rPr lang="ru-RU" dirty="0" smtClean="0"/>
              <a:t>(концентрация)</a:t>
            </a:r>
            <a:r>
              <a:rPr lang="ru-RU" dirty="0" err="1" smtClean="0"/>
              <a:t>артқан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ағзасына</a:t>
            </a:r>
            <a:r>
              <a:rPr lang="ru-RU" dirty="0"/>
              <a:t> </a:t>
            </a:r>
            <a:r>
              <a:rPr lang="ru-RU" dirty="0" err="1"/>
              <a:t>қалай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/>
              <a:t>ететінін</a:t>
            </a:r>
            <a:r>
              <a:rPr lang="ru-RU" dirty="0"/>
              <a:t> </a:t>
            </a:r>
            <a:r>
              <a:rPr lang="ru-RU" dirty="0" err="1"/>
              <a:t>білген</a:t>
            </a:r>
            <a:r>
              <a:rPr lang="ru-RU" dirty="0"/>
              <a:t> </a:t>
            </a:r>
            <a:r>
              <a:rPr lang="ru-RU" dirty="0" err="1" smtClean="0"/>
              <a:t>жөн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err="1" smtClean="0"/>
              <a:t>Тұншықтырғыш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газдан</a:t>
            </a:r>
            <a:r>
              <a:rPr lang="ru-RU" sz="2000" b="1" dirty="0" smtClean="0"/>
              <a:t>:</a:t>
            </a:r>
            <a:br>
              <a:rPr lang="ru-RU" sz="2000" b="1" dirty="0" smtClean="0"/>
            </a:br>
            <a:r>
              <a:rPr lang="ru-RU" dirty="0"/>
              <a:t>0,01% - </a:t>
            </a:r>
            <a:r>
              <a:rPr lang="ru-RU" dirty="0" err="1"/>
              <a:t>аздап</a:t>
            </a:r>
            <a:r>
              <a:rPr lang="ru-RU" dirty="0"/>
              <a:t> бас </a:t>
            </a:r>
            <a:r>
              <a:rPr lang="ru-RU" dirty="0" err="1"/>
              <a:t>ауырады</a:t>
            </a:r>
            <a:r>
              <a:rPr lang="ru-RU" dirty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0,05% - бас </a:t>
            </a:r>
            <a:r>
              <a:rPr lang="ru-RU" dirty="0" err="1"/>
              <a:t>айналады</a:t>
            </a:r>
            <a:r>
              <a:rPr lang="ru-RU" dirty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0,1% - </a:t>
            </a:r>
            <a:r>
              <a:rPr lang="ru-RU" dirty="0" err="1"/>
              <a:t>талып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0,2% - кома (</a:t>
            </a:r>
            <a:r>
              <a:rPr lang="ru-RU" dirty="0" err="1"/>
              <a:t>терең</a:t>
            </a:r>
            <a:r>
              <a:rPr lang="ru-RU" dirty="0"/>
              <a:t> </a:t>
            </a:r>
            <a:r>
              <a:rPr lang="ru-RU" dirty="0" err="1"/>
              <a:t>ұйқыға</a:t>
            </a:r>
            <a:r>
              <a:rPr lang="ru-RU" dirty="0"/>
              <a:t> </a:t>
            </a:r>
            <a:r>
              <a:rPr lang="ru-RU" dirty="0" err="1"/>
              <a:t>ұқсас</a:t>
            </a:r>
            <a:r>
              <a:rPr lang="ru-RU" dirty="0"/>
              <a:t> </a:t>
            </a:r>
            <a:r>
              <a:rPr lang="ru-RU" dirty="0" err="1"/>
              <a:t>ессіз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/>
              <a:t>күй</a:t>
            </a:r>
            <a:r>
              <a:rPr lang="ru-RU" dirty="0"/>
              <a:t>),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өлім</a:t>
            </a:r>
            <a:r>
              <a:rPr lang="ru-RU" dirty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err="1"/>
              <a:t>Көмірқышқыл</a:t>
            </a:r>
            <a:r>
              <a:rPr lang="ru-RU" sz="2000" b="1" dirty="0"/>
              <a:t> </a:t>
            </a:r>
            <a:r>
              <a:rPr lang="ru-RU" sz="2000" b="1" dirty="0" err="1"/>
              <a:t>газдан</a:t>
            </a:r>
            <a:r>
              <a:rPr lang="ru-RU" dirty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0,05%-</a:t>
            </a:r>
            <a:r>
              <a:rPr lang="ru-RU" dirty="0" err="1"/>
              <a:t>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–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етпейді</a:t>
            </a:r>
            <a:r>
              <a:rPr lang="ru-RU" dirty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0,05%-дан 7%-</a:t>
            </a:r>
            <a:r>
              <a:rPr lang="ru-RU" dirty="0" err="1"/>
              <a:t>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жүрек</a:t>
            </a:r>
            <a:r>
              <a:rPr lang="en-US" dirty="0"/>
              <a:t> </a:t>
            </a:r>
            <a:r>
              <a:rPr lang="ru-RU" dirty="0" err="1" smtClean="0"/>
              <a:t>соғысының</a:t>
            </a:r>
            <a:r>
              <a:rPr lang="en-US" dirty="0" smtClean="0"/>
              <a:t> </a:t>
            </a:r>
            <a:r>
              <a:rPr lang="ru-RU" dirty="0" err="1" smtClean="0"/>
              <a:t>жиілеуі</a:t>
            </a:r>
            <a:r>
              <a:rPr lang="ru-RU" dirty="0" smtClean="0"/>
              <a:t>,</a:t>
            </a:r>
            <a:r>
              <a:rPr lang="en-US" dirty="0"/>
              <a:t> </a:t>
            </a:r>
            <a:r>
              <a:rPr lang="ru-RU" dirty="0" err="1" smtClean="0"/>
              <a:t>тыныс</a:t>
            </a:r>
            <a:r>
              <a:rPr lang="en-US" dirty="0" smtClean="0"/>
              <a:t> </a:t>
            </a:r>
            <a:r>
              <a:rPr lang="ru-RU" dirty="0" err="1" smtClean="0"/>
              <a:t>алу</a:t>
            </a:r>
            <a:r>
              <a:rPr lang="en-US" dirty="0"/>
              <a:t> </a:t>
            </a:r>
            <a:r>
              <a:rPr lang="ru-RU" dirty="0" err="1" smtClean="0"/>
              <a:t>жолдарының</a:t>
            </a:r>
            <a:r>
              <a:rPr lang="ru-RU" dirty="0" smtClean="0"/>
              <a:t> </a:t>
            </a:r>
            <a:r>
              <a:rPr lang="ru-RU" dirty="0" err="1"/>
              <a:t>әлсіреуінің</a:t>
            </a:r>
            <a:r>
              <a:rPr lang="ru-RU" dirty="0"/>
              <a:t> </a:t>
            </a:r>
            <a:r>
              <a:rPr lang="ru-RU" dirty="0" err="1"/>
              <a:t>басталуы</a:t>
            </a:r>
            <a:r>
              <a:rPr lang="ru-RU" dirty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10%-дан </a:t>
            </a:r>
            <a:r>
              <a:rPr lang="ru-RU" dirty="0" err="1"/>
              <a:t>жоғары</a:t>
            </a:r>
            <a:r>
              <a:rPr lang="ru-RU" dirty="0"/>
              <a:t> – </a:t>
            </a:r>
            <a:r>
              <a:rPr lang="ru-RU" dirty="0" err="1"/>
              <a:t>тыныс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/>
              <a:t>жолдарының</a:t>
            </a:r>
            <a:r>
              <a:rPr lang="ru-RU" dirty="0"/>
              <a:t> </a:t>
            </a:r>
            <a:r>
              <a:rPr lang="ru-RU" dirty="0" err="1"/>
              <a:t>әлсіреуі</a:t>
            </a:r>
            <a:r>
              <a:rPr lang="ru-RU" dirty="0"/>
              <a:t>, </a:t>
            </a:r>
            <a:r>
              <a:rPr lang="ru-RU" dirty="0" err="1"/>
              <a:t>өлім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787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47000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ru-RU" sz="3200" dirty="0"/>
              <a:t>Назар </a:t>
            </a:r>
            <a:r>
              <a:rPr lang="ru-RU" sz="3200" dirty="0" err="1"/>
              <a:t>салып</a:t>
            </a:r>
            <a:r>
              <a:rPr lang="ru-RU" sz="3200" dirty="0"/>
              <a:t> </a:t>
            </a:r>
            <a:r>
              <a:rPr lang="ru-RU" sz="3200" dirty="0" err="1"/>
              <a:t>тыңдағандарыңызға</a:t>
            </a:r>
            <a:r>
              <a:rPr lang="ru-RU" sz="3200" dirty="0"/>
              <a:t> </a:t>
            </a:r>
            <a:r>
              <a:rPr lang="ru-RU" sz="3200" dirty="0" err="1"/>
              <a:t>рахмет</a:t>
            </a:r>
            <a:r>
              <a:rPr lang="ru-RU" sz="3200" dirty="0"/>
              <a:t>!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8660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49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ӨРТ ДЕГЕНІМІЗ НЕ? ӨРТ-бұл заттық құндылықтарды жоятын және адамдардың өміріне қауіп-қатер туғызатын жанудың бақылауға алынбайтын үрдісі. Өртті сөндіруден гөрі, алдын алу анағұрлым жеңілдірек. Сондықтан барлық сақтық шараларын сақтау қажет</vt:lpstr>
      <vt:lpstr>Презентация PowerPoint</vt:lpstr>
      <vt:lpstr>Презентация PowerPoint</vt:lpstr>
      <vt:lpstr>Презентация PowerPoint</vt:lpstr>
      <vt:lpstr>Назар салып тыңдағандарыңызға рахмет! 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SEVEN</dc:creator>
  <cp:lastModifiedBy>SEVEN</cp:lastModifiedBy>
  <cp:revision>4</cp:revision>
  <dcterms:created xsi:type="dcterms:W3CDTF">2018-04-10T07:52:11Z</dcterms:created>
  <dcterms:modified xsi:type="dcterms:W3CDTF">2018-04-10T08:35:41Z</dcterms:modified>
</cp:coreProperties>
</file>